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64" r:id="rId5"/>
    <p:sldId id="265" r:id="rId6"/>
    <p:sldId id="266" r:id="rId7"/>
    <p:sldId id="267" r:id="rId8"/>
    <p:sldId id="268" r:id="rId9"/>
    <p:sldId id="258" r:id="rId10"/>
    <p:sldId id="259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1" r:id="rId19"/>
    <p:sldId id="277" r:id="rId20"/>
    <p:sldId id="278" r:id="rId21"/>
    <p:sldId id="279" r:id="rId22"/>
    <p:sldId id="280" r:id="rId23"/>
    <p:sldId id="290" r:id="rId24"/>
    <p:sldId id="276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1" r:id="rId33"/>
    <p:sldId id="26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C5947-0D6C-4505-B6E7-E80147502644}" v="15" dt="2021-12-05T23:26:29.086"/>
    <p1510:client id="{38D57A30-2FB2-40C7-8AB0-510C87C253DE}" v="60" dt="2021-12-06T00:16:44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074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學宜 呂" userId="40f7c69bc31c5418" providerId="LiveId" clId="{38D57A30-2FB2-40C7-8AB0-510C87C253DE}"/>
    <pc:docChg chg="custSel addSld delSld modSld">
      <pc:chgData name="學宜 呂" userId="40f7c69bc31c5418" providerId="LiveId" clId="{38D57A30-2FB2-40C7-8AB0-510C87C253DE}" dt="2021-12-06T04:52:00.610" v="172" actId="20577"/>
      <pc:docMkLst>
        <pc:docMk/>
      </pc:docMkLst>
      <pc:sldChg chg="addSp delSp modSp mod">
        <pc:chgData name="學宜 呂" userId="40f7c69bc31c5418" providerId="LiveId" clId="{38D57A30-2FB2-40C7-8AB0-510C87C253DE}" dt="2021-12-06T00:16:44.676" v="161" actId="1076"/>
        <pc:sldMkLst>
          <pc:docMk/>
          <pc:sldMk cId="3135463132" sldId="258"/>
        </pc:sldMkLst>
        <pc:spChg chg="del">
          <ac:chgData name="學宜 呂" userId="40f7c69bc31c5418" providerId="LiveId" clId="{38D57A30-2FB2-40C7-8AB0-510C87C253DE}" dt="2021-12-06T00:14:39.127" v="138"/>
          <ac:spMkLst>
            <pc:docMk/>
            <pc:sldMk cId="3135463132" sldId="258"/>
            <ac:spMk id="2" creationId="{23A9DA50-ACDC-4E4C-A329-CE553B6AE6D4}"/>
          </ac:spMkLst>
        </pc:spChg>
        <pc:spChg chg="add del mod">
          <ac:chgData name="學宜 呂" userId="40f7c69bc31c5418" providerId="LiveId" clId="{38D57A30-2FB2-40C7-8AB0-510C87C253DE}" dt="2021-12-06T00:15:35.595" v="146" actId="21"/>
          <ac:spMkLst>
            <pc:docMk/>
            <pc:sldMk cId="3135463132" sldId="258"/>
            <ac:spMk id="4" creationId="{6925F7D9-0C73-42EE-8E22-AF71EB84D39B}"/>
          </ac:spMkLst>
        </pc:spChg>
        <pc:spChg chg="add mod">
          <ac:chgData name="學宜 呂" userId="40f7c69bc31c5418" providerId="LiveId" clId="{38D57A30-2FB2-40C7-8AB0-510C87C253DE}" dt="2021-12-06T00:16:44.676" v="161" actId="1076"/>
          <ac:spMkLst>
            <pc:docMk/>
            <pc:sldMk cId="3135463132" sldId="258"/>
            <ac:spMk id="5" creationId="{E875CFDB-25AF-4356-8900-9FB293EF31AF}"/>
          </ac:spMkLst>
        </pc:spChg>
        <pc:spChg chg="add del mod">
          <ac:chgData name="學宜 呂" userId="40f7c69bc31c5418" providerId="LiveId" clId="{38D57A30-2FB2-40C7-8AB0-510C87C253DE}" dt="2021-12-06T00:16:05.962" v="152" actId="21"/>
          <ac:spMkLst>
            <pc:docMk/>
            <pc:sldMk cId="3135463132" sldId="258"/>
            <ac:spMk id="6" creationId="{0BAF6A0D-E65D-438C-AF4D-92D020676436}"/>
          </ac:spMkLst>
        </pc:spChg>
      </pc:sldChg>
      <pc:sldChg chg="addSp delSp modSp mod">
        <pc:chgData name="學宜 呂" userId="40f7c69bc31c5418" providerId="LiveId" clId="{38D57A30-2FB2-40C7-8AB0-510C87C253DE}" dt="2021-12-05T23:52:57.170" v="50" actId="14100"/>
        <pc:sldMkLst>
          <pc:docMk/>
          <pc:sldMk cId="3391005682" sldId="259"/>
        </pc:sldMkLst>
        <pc:spChg chg="mod">
          <ac:chgData name="學宜 呂" userId="40f7c69bc31c5418" providerId="LiveId" clId="{38D57A30-2FB2-40C7-8AB0-510C87C253DE}" dt="2021-12-05T23:50:31.240" v="31" actId="20577"/>
          <ac:spMkLst>
            <pc:docMk/>
            <pc:sldMk cId="3391005682" sldId="259"/>
            <ac:spMk id="2" creationId="{EC2963BA-9E4C-3F45-B591-97567C9CBCB4}"/>
          </ac:spMkLst>
        </pc:spChg>
        <pc:spChg chg="add del mod">
          <ac:chgData name="學宜 呂" userId="40f7c69bc31c5418" providerId="LiveId" clId="{38D57A30-2FB2-40C7-8AB0-510C87C253DE}" dt="2021-12-05T23:49:07.187" v="14" actId="21"/>
          <ac:spMkLst>
            <pc:docMk/>
            <pc:sldMk cId="3391005682" sldId="259"/>
            <ac:spMk id="4" creationId="{11D666C0-2BF2-4014-8542-72B99BD6F007}"/>
          </ac:spMkLst>
        </pc:spChg>
        <pc:spChg chg="add del">
          <ac:chgData name="學宜 呂" userId="40f7c69bc31c5418" providerId="LiveId" clId="{38D57A30-2FB2-40C7-8AB0-510C87C253DE}" dt="2021-12-05T23:49:09.153" v="15" actId="21"/>
          <ac:spMkLst>
            <pc:docMk/>
            <pc:sldMk cId="3391005682" sldId="259"/>
            <ac:spMk id="5" creationId="{65B095DB-8C3B-4D37-8650-651F069CB319}"/>
          </ac:spMkLst>
        </pc:spChg>
        <pc:spChg chg="add mod">
          <ac:chgData name="學宜 呂" userId="40f7c69bc31c5418" providerId="LiveId" clId="{38D57A30-2FB2-40C7-8AB0-510C87C253DE}" dt="2021-12-05T23:52:57.170" v="50" actId="14100"/>
          <ac:spMkLst>
            <pc:docMk/>
            <pc:sldMk cId="3391005682" sldId="259"/>
            <ac:spMk id="6" creationId="{0A978A2A-9273-4434-802F-FDA3160E061F}"/>
          </ac:spMkLst>
        </pc:spChg>
        <pc:picChg chg="add mod modCrop">
          <ac:chgData name="學宜 呂" userId="40f7c69bc31c5418" providerId="LiveId" clId="{38D57A30-2FB2-40C7-8AB0-510C87C253DE}" dt="2021-12-05T23:52:20.432" v="45" actId="1076"/>
          <ac:picMkLst>
            <pc:docMk/>
            <pc:sldMk cId="3391005682" sldId="259"/>
            <ac:picMk id="8" creationId="{D519B3DD-1755-4299-B581-4AB57523CF7D}"/>
          </ac:picMkLst>
        </pc:picChg>
      </pc:sldChg>
      <pc:sldChg chg="modSp mod">
        <pc:chgData name="學宜 呂" userId="40f7c69bc31c5418" providerId="LiveId" clId="{38D57A30-2FB2-40C7-8AB0-510C87C253DE}" dt="2021-12-06T03:28:26.115" v="162" actId="207"/>
        <pc:sldMkLst>
          <pc:docMk/>
          <pc:sldMk cId="1682472912" sldId="264"/>
        </pc:sldMkLst>
        <pc:spChg chg="mod">
          <ac:chgData name="學宜 呂" userId="40f7c69bc31c5418" providerId="LiveId" clId="{38D57A30-2FB2-40C7-8AB0-510C87C253DE}" dt="2021-12-06T03:28:26.115" v="162" actId="207"/>
          <ac:spMkLst>
            <pc:docMk/>
            <pc:sldMk cId="1682472912" sldId="264"/>
            <ac:spMk id="2" creationId="{D872275E-C460-4C98-918C-482AE30A90E2}"/>
          </ac:spMkLst>
        </pc:spChg>
      </pc:sldChg>
      <pc:sldChg chg="modSp mod">
        <pc:chgData name="學宜 呂" userId="40f7c69bc31c5418" providerId="LiveId" clId="{38D57A30-2FB2-40C7-8AB0-510C87C253DE}" dt="2021-12-06T03:28:38.427" v="163" actId="207"/>
        <pc:sldMkLst>
          <pc:docMk/>
          <pc:sldMk cId="94862747" sldId="265"/>
        </pc:sldMkLst>
        <pc:spChg chg="mod">
          <ac:chgData name="學宜 呂" userId="40f7c69bc31c5418" providerId="LiveId" clId="{38D57A30-2FB2-40C7-8AB0-510C87C253DE}" dt="2021-12-06T03:28:38.427" v="163" actId="207"/>
          <ac:spMkLst>
            <pc:docMk/>
            <pc:sldMk cId="94862747" sldId="265"/>
            <ac:spMk id="2" creationId="{D07568FD-FE6A-4C9C-87AD-FE69ECC5D1B8}"/>
          </ac:spMkLst>
        </pc:spChg>
      </pc:sldChg>
      <pc:sldChg chg="modSp mod">
        <pc:chgData name="學宜 呂" userId="40f7c69bc31c5418" providerId="LiveId" clId="{38D57A30-2FB2-40C7-8AB0-510C87C253DE}" dt="2021-12-06T03:29:14.238" v="164" actId="207"/>
        <pc:sldMkLst>
          <pc:docMk/>
          <pc:sldMk cId="1892877448" sldId="266"/>
        </pc:sldMkLst>
        <pc:spChg chg="mod">
          <ac:chgData name="學宜 呂" userId="40f7c69bc31c5418" providerId="LiveId" clId="{38D57A30-2FB2-40C7-8AB0-510C87C253DE}" dt="2021-12-06T03:29:14.238" v="164" actId="207"/>
          <ac:spMkLst>
            <pc:docMk/>
            <pc:sldMk cId="1892877448" sldId="266"/>
            <ac:spMk id="2" creationId="{1B28608D-B116-47C6-83F7-55CF4D5FCA4D}"/>
          </ac:spMkLst>
        </pc:spChg>
      </pc:sldChg>
      <pc:sldChg chg="modSp mod">
        <pc:chgData name="學宜 呂" userId="40f7c69bc31c5418" providerId="LiveId" clId="{38D57A30-2FB2-40C7-8AB0-510C87C253DE}" dt="2021-12-06T03:29:46.135" v="165" actId="207"/>
        <pc:sldMkLst>
          <pc:docMk/>
          <pc:sldMk cId="3907346501" sldId="267"/>
        </pc:sldMkLst>
        <pc:spChg chg="mod">
          <ac:chgData name="學宜 呂" userId="40f7c69bc31c5418" providerId="LiveId" clId="{38D57A30-2FB2-40C7-8AB0-510C87C253DE}" dt="2021-12-06T03:29:46.135" v="165" actId="207"/>
          <ac:spMkLst>
            <pc:docMk/>
            <pc:sldMk cId="3907346501" sldId="267"/>
            <ac:spMk id="2" creationId="{8759465C-3C6B-4E1C-9C7B-0C00A8223194}"/>
          </ac:spMkLst>
        </pc:spChg>
      </pc:sldChg>
      <pc:sldChg chg="modSp mod">
        <pc:chgData name="學宜 呂" userId="40f7c69bc31c5418" providerId="LiveId" clId="{38D57A30-2FB2-40C7-8AB0-510C87C253DE}" dt="2021-12-06T03:30:08.389" v="167" actId="207"/>
        <pc:sldMkLst>
          <pc:docMk/>
          <pc:sldMk cId="1550109547" sldId="268"/>
        </pc:sldMkLst>
        <pc:spChg chg="mod">
          <ac:chgData name="學宜 呂" userId="40f7c69bc31c5418" providerId="LiveId" clId="{38D57A30-2FB2-40C7-8AB0-510C87C253DE}" dt="2021-12-06T03:30:08.389" v="167" actId="207"/>
          <ac:spMkLst>
            <pc:docMk/>
            <pc:sldMk cId="1550109547" sldId="268"/>
            <ac:spMk id="2" creationId="{83327279-B51B-437D-A080-549E1DA7F4BE}"/>
          </ac:spMkLst>
        </pc:spChg>
      </pc:sldChg>
      <pc:sldChg chg="addSp delSp modSp add mod">
        <pc:chgData name="學宜 呂" userId="40f7c69bc31c5418" providerId="LiveId" clId="{38D57A30-2FB2-40C7-8AB0-510C87C253DE}" dt="2021-12-05T23:55:51.524" v="74" actId="1076"/>
        <pc:sldMkLst>
          <pc:docMk/>
          <pc:sldMk cId="2241031837" sldId="269"/>
        </pc:sldMkLst>
        <pc:spChg chg="del">
          <ac:chgData name="學宜 呂" userId="40f7c69bc31c5418" providerId="LiveId" clId="{38D57A30-2FB2-40C7-8AB0-510C87C253DE}" dt="2021-12-05T23:54:13.502" v="57" actId="22"/>
          <ac:spMkLst>
            <pc:docMk/>
            <pc:sldMk cId="2241031837" sldId="269"/>
            <ac:spMk id="2" creationId="{54BB2A3C-BBD5-4887-95C0-FD9092A0ECB2}"/>
          </ac:spMkLst>
        </pc:spChg>
        <pc:spChg chg="mod">
          <ac:chgData name="學宜 呂" userId="40f7c69bc31c5418" providerId="LiveId" clId="{38D57A30-2FB2-40C7-8AB0-510C87C253DE}" dt="2021-12-05T23:53:38.800" v="56" actId="20577"/>
          <ac:spMkLst>
            <pc:docMk/>
            <pc:sldMk cId="2241031837" sldId="269"/>
            <ac:spMk id="3" creationId="{AB5B5D1D-F555-4DC3-B687-BC438F4F3EB9}"/>
          </ac:spMkLst>
        </pc:spChg>
        <pc:spChg chg="add del mod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6" creationId="{57775A45-7A27-4743-9780-DF7060DB4CAF}"/>
          </ac:spMkLst>
        </pc:spChg>
        <pc:spChg chg="add del">
          <ac:chgData name="學宜 呂" userId="40f7c69bc31c5418" providerId="LiveId" clId="{38D57A30-2FB2-40C7-8AB0-510C87C253DE}" dt="2021-12-05T23:55:22.839" v="68" actId="21"/>
          <ac:spMkLst>
            <pc:docMk/>
            <pc:sldMk cId="2241031837" sldId="269"/>
            <ac:spMk id="7" creationId="{BE548804-45EB-4F8D-BA86-DA4918445DFE}"/>
          </ac:spMkLst>
        </pc:spChg>
        <pc:spChg chg="add mod">
          <ac:chgData name="學宜 呂" userId="40f7c69bc31c5418" providerId="LiveId" clId="{38D57A30-2FB2-40C7-8AB0-510C87C253DE}" dt="2021-12-05T23:55:36.914" v="72" actId="14100"/>
          <ac:spMkLst>
            <pc:docMk/>
            <pc:sldMk cId="2241031837" sldId="269"/>
            <ac:spMk id="8" creationId="{EF5A5B8A-C411-49AD-A5AA-27866295DDB9}"/>
          </ac:spMkLst>
        </pc:spChg>
        <pc:spChg chg="add mod">
          <ac:chgData name="學宜 呂" userId="40f7c69bc31c5418" providerId="LiveId" clId="{38D57A30-2FB2-40C7-8AB0-510C87C253DE}" dt="2021-12-05T23:55:51.524" v="74" actId="1076"/>
          <ac:spMkLst>
            <pc:docMk/>
            <pc:sldMk cId="2241031837" sldId="269"/>
            <ac:spMk id="9" creationId="{499080CE-3059-4268-95D1-C1EA24FD3474}"/>
          </ac:spMkLst>
        </pc:spChg>
        <pc:picChg chg="add mod ord modCrop">
          <ac:chgData name="學宜 呂" userId="40f7c69bc31c5418" providerId="LiveId" clId="{38D57A30-2FB2-40C7-8AB0-510C87C253DE}" dt="2021-12-05T23:54:41.687" v="65" actId="1076"/>
          <ac:picMkLst>
            <pc:docMk/>
            <pc:sldMk cId="2241031837" sldId="269"/>
            <ac:picMk id="5" creationId="{F719E07B-50C5-4DE9-AD47-6BC8083F9F60}"/>
          </ac:picMkLst>
        </pc:picChg>
      </pc:sldChg>
      <pc:sldChg chg="new del">
        <pc:chgData name="學宜 呂" userId="40f7c69bc31c5418" providerId="LiveId" clId="{38D57A30-2FB2-40C7-8AB0-510C87C253DE}" dt="2021-12-05T23:53:25.321" v="52" actId="2696"/>
        <pc:sldMkLst>
          <pc:docMk/>
          <pc:sldMk cId="4061044062" sldId="269"/>
        </pc:sldMkLst>
      </pc:sldChg>
      <pc:sldChg chg="addSp delSp modSp new mod">
        <pc:chgData name="學宜 呂" userId="40f7c69bc31c5418" providerId="LiveId" clId="{38D57A30-2FB2-40C7-8AB0-510C87C253DE}" dt="2021-12-05T23:59:35.283" v="97" actId="14100"/>
        <pc:sldMkLst>
          <pc:docMk/>
          <pc:sldMk cId="3627670044" sldId="270"/>
        </pc:sldMkLst>
        <pc:spChg chg="del">
          <ac:chgData name="學宜 呂" userId="40f7c69bc31c5418" providerId="LiveId" clId="{38D57A30-2FB2-40C7-8AB0-510C87C253DE}" dt="2021-12-05T23:57:54.495" v="79"/>
          <ac:spMkLst>
            <pc:docMk/>
            <pc:sldMk cId="3627670044" sldId="270"/>
            <ac:spMk id="2" creationId="{0C5535ED-A301-4561-B8EB-FC79FEC7132F}"/>
          </ac:spMkLst>
        </pc:spChg>
        <pc:spChg chg="mod">
          <ac:chgData name="學宜 呂" userId="40f7c69bc31c5418" providerId="LiveId" clId="{38D57A30-2FB2-40C7-8AB0-510C87C253DE}" dt="2021-12-05T23:57:43.993" v="78" actId="20577"/>
          <ac:spMkLst>
            <pc:docMk/>
            <pc:sldMk cId="3627670044" sldId="270"/>
            <ac:spMk id="3" creationId="{2CA740A4-8F37-4C1F-AD21-621B14D86787}"/>
          </ac:spMkLst>
        </pc:spChg>
        <pc:spChg chg="add mod">
          <ac:chgData name="學宜 呂" userId="40f7c69bc31c5418" providerId="LiveId" clId="{38D57A30-2FB2-40C7-8AB0-510C87C253DE}" dt="2021-12-05T23:59:10.665" v="95" actId="1076"/>
          <ac:spMkLst>
            <pc:docMk/>
            <pc:sldMk cId="3627670044" sldId="270"/>
            <ac:spMk id="4" creationId="{45FE53D3-8139-4CE0-8723-890966A38EF6}"/>
          </ac:spMkLst>
        </pc:spChg>
        <pc:picChg chg="add mod modCrop">
          <ac:chgData name="學宜 呂" userId="40f7c69bc31c5418" providerId="LiveId" clId="{38D57A30-2FB2-40C7-8AB0-510C87C253DE}" dt="2021-12-05T23:59:35.283" v="97" actId="14100"/>
          <ac:picMkLst>
            <pc:docMk/>
            <pc:sldMk cId="3627670044" sldId="270"/>
            <ac:picMk id="6" creationId="{A5E5C072-ECE7-4276-9ED1-4999A2ED2E89}"/>
          </ac:picMkLst>
        </pc:picChg>
      </pc:sldChg>
      <pc:sldChg chg="addSp delSp modSp new mod">
        <pc:chgData name="學宜 呂" userId="40f7c69bc31c5418" providerId="LiveId" clId="{38D57A30-2FB2-40C7-8AB0-510C87C253DE}" dt="2021-12-06T00:07:09.245" v="120" actId="14100"/>
        <pc:sldMkLst>
          <pc:docMk/>
          <pc:sldMk cId="1470713757" sldId="271"/>
        </pc:sldMkLst>
        <pc:spChg chg="del">
          <ac:chgData name="學宜 呂" userId="40f7c69bc31c5418" providerId="LiveId" clId="{38D57A30-2FB2-40C7-8AB0-510C87C253DE}" dt="2021-12-06T00:05:45.435" v="102"/>
          <ac:spMkLst>
            <pc:docMk/>
            <pc:sldMk cId="1470713757" sldId="271"/>
            <ac:spMk id="2" creationId="{3F59CEB7-DCC6-467E-A944-0A6F3A030292}"/>
          </ac:spMkLst>
        </pc:spChg>
        <pc:spChg chg="mod">
          <ac:chgData name="學宜 呂" userId="40f7c69bc31c5418" providerId="LiveId" clId="{38D57A30-2FB2-40C7-8AB0-510C87C253DE}" dt="2021-12-06T00:05:33.858" v="101" actId="20577"/>
          <ac:spMkLst>
            <pc:docMk/>
            <pc:sldMk cId="1470713757" sldId="271"/>
            <ac:spMk id="3" creationId="{5E3BF2F3-A1F4-4939-A16D-3583B3A3578D}"/>
          </ac:spMkLst>
        </pc:spChg>
        <pc:spChg chg="add mod">
          <ac:chgData name="學宜 呂" userId="40f7c69bc31c5418" providerId="LiveId" clId="{38D57A30-2FB2-40C7-8AB0-510C87C253DE}" dt="2021-12-06T00:06:02.360" v="107" actId="14100"/>
          <ac:spMkLst>
            <pc:docMk/>
            <pc:sldMk cId="1470713757" sldId="271"/>
            <ac:spMk id="4" creationId="{45D1A773-D11C-4FD9-93B8-6D052FD4CA96}"/>
          </ac:spMkLst>
        </pc:spChg>
        <pc:picChg chg="add mod modCrop">
          <ac:chgData name="學宜 呂" userId="40f7c69bc31c5418" providerId="LiveId" clId="{38D57A30-2FB2-40C7-8AB0-510C87C253DE}" dt="2021-12-06T00:07:09.245" v="120" actId="14100"/>
          <ac:picMkLst>
            <pc:docMk/>
            <pc:sldMk cId="1470713757" sldId="271"/>
            <ac:picMk id="6" creationId="{A4A0D47C-FC94-422A-96ED-F93A0BB54C9B}"/>
          </ac:picMkLst>
        </pc:picChg>
      </pc:sldChg>
      <pc:sldChg chg="addSp delSp modSp new mod">
        <pc:chgData name="學宜 呂" userId="40f7c69bc31c5418" providerId="LiveId" clId="{38D57A30-2FB2-40C7-8AB0-510C87C253DE}" dt="2021-12-06T00:09:02.724" v="137" actId="1076"/>
        <pc:sldMkLst>
          <pc:docMk/>
          <pc:sldMk cId="2858936304" sldId="272"/>
        </pc:sldMkLst>
        <pc:spChg chg="del">
          <ac:chgData name="學宜 呂" userId="40f7c69bc31c5418" providerId="LiveId" clId="{38D57A30-2FB2-40C7-8AB0-510C87C253DE}" dt="2021-12-06T00:07:47.625" v="125"/>
          <ac:spMkLst>
            <pc:docMk/>
            <pc:sldMk cId="2858936304" sldId="272"/>
            <ac:spMk id="2" creationId="{D05598A0-BA15-4D66-B8D7-E78A15A835B3}"/>
          </ac:spMkLst>
        </pc:spChg>
        <pc:spChg chg="mod">
          <ac:chgData name="學宜 呂" userId="40f7c69bc31c5418" providerId="LiveId" clId="{38D57A30-2FB2-40C7-8AB0-510C87C253DE}" dt="2021-12-06T00:07:34.156" v="124" actId="20577"/>
          <ac:spMkLst>
            <pc:docMk/>
            <pc:sldMk cId="2858936304" sldId="272"/>
            <ac:spMk id="3" creationId="{183A3B87-2B62-4BF4-AC7F-4EA473384DE9}"/>
          </ac:spMkLst>
        </pc:spChg>
        <pc:spChg chg="add mod">
          <ac:chgData name="學宜 呂" userId="40f7c69bc31c5418" providerId="LiveId" clId="{38D57A30-2FB2-40C7-8AB0-510C87C253DE}" dt="2021-12-06T00:09:02.724" v="137" actId="1076"/>
          <ac:spMkLst>
            <pc:docMk/>
            <pc:sldMk cId="2858936304" sldId="272"/>
            <ac:spMk id="4" creationId="{CAACD823-F8BD-4ABE-BBDB-8A843AE14356}"/>
          </ac:spMkLst>
        </pc:spChg>
        <pc:picChg chg="add mod modCrop">
          <ac:chgData name="學宜 呂" userId="40f7c69bc31c5418" providerId="LiveId" clId="{38D57A30-2FB2-40C7-8AB0-510C87C253DE}" dt="2021-12-06T00:08:57.305" v="136" actId="1076"/>
          <ac:picMkLst>
            <pc:docMk/>
            <pc:sldMk cId="2858936304" sldId="272"/>
            <ac:picMk id="6" creationId="{8FA572FC-A907-438B-B7B6-5CAAF044C469}"/>
          </ac:picMkLst>
        </pc:picChg>
      </pc:sldChg>
      <pc:sldChg chg="addSp delSp modSp new mod">
        <pc:chgData name="學宜 呂" userId="40f7c69bc31c5418" providerId="LiveId" clId="{38D57A30-2FB2-40C7-8AB0-510C87C253DE}" dt="2021-12-06T04:52:00.610" v="172" actId="20577"/>
        <pc:sldMkLst>
          <pc:docMk/>
          <pc:sldMk cId="1891195797" sldId="273"/>
        </pc:sldMkLst>
        <pc:spChg chg="del">
          <ac:chgData name="學宜 呂" userId="40f7c69bc31c5418" providerId="LiveId" clId="{38D57A30-2FB2-40C7-8AB0-510C87C253DE}" dt="2021-12-06T04:51:53.666" v="169" actId="22"/>
          <ac:spMkLst>
            <pc:docMk/>
            <pc:sldMk cId="1891195797" sldId="273"/>
            <ac:spMk id="2" creationId="{9E081A2D-6847-4E3E-939E-5A687F53658D}"/>
          </ac:spMkLst>
        </pc:spChg>
        <pc:spChg chg="mod">
          <ac:chgData name="學宜 呂" userId="40f7c69bc31c5418" providerId="LiveId" clId="{38D57A30-2FB2-40C7-8AB0-510C87C253DE}" dt="2021-12-06T04:52:00.610" v="172" actId="20577"/>
          <ac:spMkLst>
            <pc:docMk/>
            <pc:sldMk cId="1891195797" sldId="273"/>
            <ac:spMk id="3" creationId="{1BA2FFE4-D9F4-496A-9F90-37FD22206505}"/>
          </ac:spMkLst>
        </pc:spChg>
        <pc:picChg chg="add mod ord">
          <ac:chgData name="學宜 呂" userId="40f7c69bc31c5418" providerId="LiveId" clId="{38D57A30-2FB2-40C7-8AB0-510C87C253DE}" dt="2021-12-06T04:51:53.666" v="169" actId="22"/>
          <ac:picMkLst>
            <pc:docMk/>
            <pc:sldMk cId="1891195797" sldId="273"/>
            <ac:picMk id="5" creationId="{A160AE7E-791E-4547-805E-5E7A70C88072}"/>
          </ac:picMkLst>
        </pc:picChg>
      </pc:sldChg>
    </pc:docChg>
  </pc:docChgLst>
  <pc:docChgLst>
    <pc:chgData name="學宜 呂" userId="40f7c69bc31c5418" providerId="LiveId" clId="{A36C5947-0D6C-4505-B6E7-E80147502644}"/>
    <pc:docChg chg="undo custSel addSld modSld">
      <pc:chgData name="學宜 呂" userId="40f7c69bc31c5418" providerId="LiveId" clId="{A36C5947-0D6C-4505-B6E7-E80147502644}" dt="2021-12-05T23:30:08.353" v="1049" actId="207"/>
      <pc:docMkLst>
        <pc:docMk/>
      </pc:docMkLst>
      <pc:sldChg chg="addSp delSp modSp new mod">
        <pc:chgData name="學宜 呂" userId="40f7c69bc31c5418" providerId="LiveId" clId="{A36C5947-0D6C-4505-B6E7-E80147502644}" dt="2021-12-05T23:12:53.677" v="490" actId="20577"/>
        <pc:sldMkLst>
          <pc:docMk/>
          <pc:sldMk cId="1682472912" sldId="264"/>
        </pc:sldMkLst>
        <pc:spChg chg="mod">
          <ac:chgData name="學宜 呂" userId="40f7c69bc31c5418" providerId="LiveId" clId="{A36C5947-0D6C-4505-B6E7-E80147502644}" dt="2021-12-05T23:12:53.677" v="490" actId="20577"/>
          <ac:spMkLst>
            <pc:docMk/>
            <pc:sldMk cId="1682472912" sldId="264"/>
            <ac:spMk id="2" creationId="{D872275E-C460-4C98-918C-482AE30A90E2}"/>
          </ac:spMkLst>
        </pc:spChg>
        <pc:spChg chg="mod">
          <ac:chgData name="學宜 呂" userId="40f7c69bc31c5418" providerId="LiveId" clId="{A36C5947-0D6C-4505-B6E7-E80147502644}" dt="2021-12-05T22:52:02.807" v="25" actId="20577"/>
          <ac:spMkLst>
            <pc:docMk/>
            <pc:sldMk cId="1682472912" sldId="264"/>
            <ac:spMk id="3" creationId="{780CA9EE-0030-4C48-A59B-CDE0090D1C18}"/>
          </ac:spMkLst>
        </pc:spChg>
        <pc:spChg chg="add del mod">
          <ac:chgData name="學宜 呂" userId="40f7c69bc31c5418" providerId="LiveId" clId="{A36C5947-0D6C-4505-B6E7-E80147502644}" dt="2021-12-05T23:04:33.451" v="119"/>
          <ac:spMkLst>
            <pc:docMk/>
            <pc:sldMk cId="1682472912" sldId="264"/>
            <ac:spMk id="5" creationId="{9F3BC48A-3B5C-4CDA-BE20-5317083D307A}"/>
          </ac:spMkLst>
        </pc:spChg>
        <pc:spChg chg="add del mod">
          <ac:chgData name="學宜 呂" userId="40f7c69bc31c5418" providerId="LiveId" clId="{A36C5947-0D6C-4505-B6E7-E80147502644}" dt="2021-12-05T23:05:46.817" v="128"/>
          <ac:spMkLst>
            <pc:docMk/>
            <pc:sldMk cId="1682472912" sldId="264"/>
            <ac:spMk id="6" creationId="{EB886B96-5096-4F2B-9B50-E24EFE4D4FD9}"/>
          </ac:spMkLst>
        </pc:spChg>
        <pc:spChg chg="add del mod">
          <ac:chgData name="學宜 呂" userId="40f7c69bc31c5418" providerId="LiveId" clId="{A36C5947-0D6C-4505-B6E7-E80147502644}" dt="2021-12-05T23:05:46.811" v="126"/>
          <ac:spMkLst>
            <pc:docMk/>
            <pc:sldMk cId="1682472912" sldId="264"/>
            <ac:spMk id="8" creationId="{CC019ECC-30E3-44AB-9723-7427BECCAAA6}"/>
          </ac:spMkLst>
        </pc:spChg>
        <pc:spChg chg="add del mod">
          <ac:chgData name="學宜 呂" userId="40f7c69bc31c5418" providerId="LiveId" clId="{A36C5947-0D6C-4505-B6E7-E80147502644}" dt="2021-12-05T23:06:47.790" v="137"/>
          <ac:spMkLst>
            <pc:docMk/>
            <pc:sldMk cId="1682472912" sldId="264"/>
            <ac:spMk id="9" creationId="{24C19B28-67A9-4F9B-AC0E-88D46CC2DBF9}"/>
          </ac:spMkLst>
        </pc:spChg>
        <pc:spChg chg="add del mod">
          <ac:chgData name="學宜 呂" userId="40f7c69bc31c5418" providerId="LiveId" clId="{A36C5947-0D6C-4505-B6E7-E80147502644}" dt="2021-12-05T23:06:47.791" v="139"/>
          <ac:spMkLst>
            <pc:docMk/>
            <pc:sldMk cId="1682472912" sldId="264"/>
            <ac:spMk id="10" creationId="{9CBC164E-2532-469E-92EF-CCDDCD6AC55E}"/>
          </ac:spMkLst>
        </pc:spChg>
        <pc:spChg chg="add del mod">
          <ac:chgData name="學宜 呂" userId="40f7c69bc31c5418" providerId="LiveId" clId="{A36C5947-0D6C-4505-B6E7-E80147502644}" dt="2021-12-05T23:06:47.791" v="141"/>
          <ac:spMkLst>
            <pc:docMk/>
            <pc:sldMk cId="1682472912" sldId="264"/>
            <ac:spMk id="11" creationId="{8A23AAC9-BC8E-478D-A05E-85EFE47E9390}"/>
          </ac:spMkLst>
        </pc:spChg>
        <pc:spChg chg="add del mod">
          <ac:chgData name="學宜 呂" userId="40f7c69bc31c5418" providerId="LiveId" clId="{A36C5947-0D6C-4505-B6E7-E80147502644}" dt="2021-12-05T23:06:47.791" v="143"/>
          <ac:spMkLst>
            <pc:docMk/>
            <pc:sldMk cId="1682472912" sldId="264"/>
            <ac:spMk id="12" creationId="{E6074AB2-E481-4E50-87D7-05AA81556CD8}"/>
          </ac:spMkLst>
        </pc:spChg>
        <pc:spChg chg="add del mod">
          <ac:chgData name="學宜 呂" userId="40f7c69bc31c5418" providerId="LiveId" clId="{A36C5947-0D6C-4505-B6E7-E80147502644}" dt="2021-12-05T23:06:47.789" v="135"/>
          <ac:spMkLst>
            <pc:docMk/>
            <pc:sldMk cId="1682472912" sldId="264"/>
            <ac:spMk id="14" creationId="{0BDCA369-01F8-4A5D-8F59-D92C543E819A}"/>
          </ac:spMkLst>
        </pc:spChg>
        <pc:spChg chg="add del mod">
          <ac:chgData name="學宜 呂" userId="40f7c69bc31c5418" providerId="LiveId" clId="{A36C5947-0D6C-4505-B6E7-E80147502644}" dt="2021-12-05T23:07:33.733" v="231"/>
          <ac:spMkLst>
            <pc:docMk/>
            <pc:sldMk cId="1682472912" sldId="264"/>
            <ac:spMk id="16" creationId="{3DD3FE55-71AF-4214-B8D9-11E107023F41}"/>
          </ac:spMkLst>
        </pc:spChg>
        <pc:graphicFrameChg chg="add del mod">
          <ac:chgData name="學宜 呂" userId="40f7c69bc31c5418" providerId="LiveId" clId="{A36C5947-0D6C-4505-B6E7-E80147502644}" dt="2021-12-05T23:04:33.451" v="119"/>
          <ac:graphicFrameMkLst>
            <pc:docMk/>
            <pc:sldMk cId="1682472912" sldId="264"/>
            <ac:graphicFrameMk id="4" creationId="{A3B7C11D-6C43-48B2-A8E6-AFBD9E52EA5D}"/>
          </ac:graphicFrameMkLst>
        </pc:graphicFrameChg>
        <pc:graphicFrameChg chg="add del mod">
          <ac:chgData name="學宜 呂" userId="40f7c69bc31c5418" providerId="LiveId" clId="{A36C5947-0D6C-4505-B6E7-E80147502644}" dt="2021-12-05T23:05:46.811" v="126"/>
          <ac:graphicFrameMkLst>
            <pc:docMk/>
            <pc:sldMk cId="1682472912" sldId="264"/>
            <ac:graphicFrameMk id="7" creationId="{D17DDC0E-8824-4B75-882C-256E2FC91B88}"/>
          </ac:graphicFrameMkLst>
        </pc:graphicFrameChg>
        <pc:graphicFrameChg chg="add del mod">
          <ac:chgData name="學宜 呂" userId="40f7c69bc31c5418" providerId="LiveId" clId="{A36C5947-0D6C-4505-B6E7-E80147502644}" dt="2021-12-05T23:06:47.789" v="135"/>
          <ac:graphicFrameMkLst>
            <pc:docMk/>
            <pc:sldMk cId="1682472912" sldId="264"/>
            <ac:graphicFrameMk id="13" creationId="{FAA546A1-A63A-4198-976E-733422A24F65}"/>
          </ac:graphicFrameMkLst>
        </pc:graphicFrameChg>
        <pc:graphicFrameChg chg="add del mod">
          <ac:chgData name="學宜 呂" userId="40f7c69bc31c5418" providerId="LiveId" clId="{A36C5947-0D6C-4505-B6E7-E80147502644}" dt="2021-12-05T23:07:33.733" v="231"/>
          <ac:graphicFrameMkLst>
            <pc:docMk/>
            <pc:sldMk cId="1682472912" sldId="264"/>
            <ac:graphicFrameMk id="15" creationId="{172F5386-CB28-475D-A792-42E08BE0D043}"/>
          </ac:graphicFrameMkLst>
        </pc:graphicFrameChg>
      </pc:sldChg>
      <pc:sldChg chg="modSp new mod">
        <pc:chgData name="學宜 呂" userId="40f7c69bc31c5418" providerId="LiveId" clId="{A36C5947-0D6C-4505-B6E7-E80147502644}" dt="2021-12-05T23:15:20.301" v="571"/>
        <pc:sldMkLst>
          <pc:docMk/>
          <pc:sldMk cId="94862747" sldId="265"/>
        </pc:sldMkLst>
        <pc:spChg chg="mod">
          <ac:chgData name="學宜 呂" userId="40f7c69bc31c5418" providerId="LiveId" clId="{A36C5947-0D6C-4505-B6E7-E80147502644}" dt="2021-12-05T23:15:20.301" v="571"/>
          <ac:spMkLst>
            <pc:docMk/>
            <pc:sldMk cId="94862747" sldId="265"/>
            <ac:spMk id="2" creationId="{D07568FD-FE6A-4C9C-87AD-FE69ECC5D1B8}"/>
          </ac:spMkLst>
        </pc:spChg>
        <pc:spChg chg="mod">
          <ac:chgData name="學宜 呂" userId="40f7c69bc31c5418" providerId="LiveId" clId="{A36C5947-0D6C-4505-B6E7-E80147502644}" dt="2021-12-05T23:12:36.842" v="488" actId="20577"/>
          <ac:spMkLst>
            <pc:docMk/>
            <pc:sldMk cId="94862747" sldId="265"/>
            <ac:spMk id="3" creationId="{28DBBAA1-4DDD-4E97-BCA3-F57B1250859D}"/>
          </ac:spMkLst>
        </pc:spChg>
      </pc:sldChg>
      <pc:sldChg chg="modSp new mod">
        <pc:chgData name="學宜 呂" userId="40f7c69bc31c5418" providerId="LiveId" clId="{A36C5947-0D6C-4505-B6E7-E80147502644}" dt="2021-12-05T23:20:06.232" v="647" actId="113"/>
        <pc:sldMkLst>
          <pc:docMk/>
          <pc:sldMk cId="1892877448" sldId="266"/>
        </pc:sldMkLst>
        <pc:spChg chg="mod">
          <ac:chgData name="學宜 呂" userId="40f7c69bc31c5418" providerId="LiveId" clId="{A36C5947-0D6C-4505-B6E7-E80147502644}" dt="2021-12-05T23:20:06.232" v="647" actId="113"/>
          <ac:spMkLst>
            <pc:docMk/>
            <pc:sldMk cId="1892877448" sldId="266"/>
            <ac:spMk id="2" creationId="{1B28608D-B116-47C6-83F7-55CF4D5FCA4D}"/>
          </ac:spMkLst>
        </pc:spChg>
        <pc:spChg chg="mod">
          <ac:chgData name="學宜 呂" userId="40f7c69bc31c5418" providerId="LiveId" clId="{A36C5947-0D6C-4505-B6E7-E80147502644}" dt="2021-12-05T23:15:40.681" v="587" actId="20577"/>
          <ac:spMkLst>
            <pc:docMk/>
            <pc:sldMk cId="1892877448" sldId="266"/>
            <ac:spMk id="3" creationId="{D50E7183-C50F-4D9C-985E-67A7B506BFD1}"/>
          </ac:spMkLst>
        </pc:spChg>
      </pc:sldChg>
      <pc:sldChg chg="modSp new mod">
        <pc:chgData name="學宜 呂" userId="40f7c69bc31c5418" providerId="LiveId" clId="{A36C5947-0D6C-4505-B6E7-E80147502644}" dt="2021-12-05T23:25:35.127" v="825" actId="20577"/>
        <pc:sldMkLst>
          <pc:docMk/>
          <pc:sldMk cId="3907346501" sldId="267"/>
        </pc:sldMkLst>
        <pc:spChg chg="mod">
          <ac:chgData name="學宜 呂" userId="40f7c69bc31c5418" providerId="LiveId" clId="{A36C5947-0D6C-4505-B6E7-E80147502644}" dt="2021-12-05T23:25:35.127" v="825" actId="20577"/>
          <ac:spMkLst>
            <pc:docMk/>
            <pc:sldMk cId="3907346501" sldId="267"/>
            <ac:spMk id="2" creationId="{8759465C-3C6B-4E1C-9C7B-0C00A8223194}"/>
          </ac:spMkLst>
        </pc:spChg>
        <pc:spChg chg="mod">
          <ac:chgData name="學宜 呂" userId="40f7c69bc31c5418" providerId="LiveId" clId="{A36C5947-0D6C-4505-B6E7-E80147502644}" dt="2021-12-05T23:20:17.379" v="649"/>
          <ac:spMkLst>
            <pc:docMk/>
            <pc:sldMk cId="3907346501" sldId="267"/>
            <ac:spMk id="3" creationId="{C516588A-2B7E-4C74-8FDB-60DB2C0B3261}"/>
          </ac:spMkLst>
        </pc:spChg>
      </pc:sldChg>
      <pc:sldChg chg="addSp delSp modSp new mod">
        <pc:chgData name="學宜 呂" userId="40f7c69bc31c5418" providerId="LiveId" clId="{A36C5947-0D6C-4505-B6E7-E80147502644}" dt="2021-12-05T23:30:08.353" v="1049" actId="207"/>
        <pc:sldMkLst>
          <pc:docMk/>
          <pc:sldMk cId="1550109547" sldId="268"/>
        </pc:sldMkLst>
        <pc:spChg chg="mod">
          <ac:chgData name="學宜 呂" userId="40f7c69bc31c5418" providerId="LiveId" clId="{A36C5947-0D6C-4505-B6E7-E80147502644}" dt="2021-12-05T23:30:08.353" v="1049" actId="207"/>
          <ac:spMkLst>
            <pc:docMk/>
            <pc:sldMk cId="1550109547" sldId="268"/>
            <ac:spMk id="2" creationId="{83327279-B51B-437D-A080-549E1DA7F4BE}"/>
          </ac:spMkLst>
        </pc:spChg>
        <pc:spChg chg="mod">
          <ac:chgData name="學宜 呂" userId="40f7c69bc31c5418" providerId="LiveId" clId="{A36C5947-0D6C-4505-B6E7-E80147502644}" dt="2021-12-05T23:23:38.667" v="796"/>
          <ac:spMkLst>
            <pc:docMk/>
            <pc:sldMk cId="1550109547" sldId="268"/>
            <ac:spMk id="3" creationId="{165C28AB-C810-4BA7-A5BB-E9D7D10F1552}"/>
          </ac:spMkLst>
        </pc:spChg>
        <pc:spChg chg="add del mod">
          <ac:chgData name="學宜 呂" userId="40f7c69bc31c5418" providerId="LiveId" clId="{A36C5947-0D6C-4505-B6E7-E80147502644}" dt="2021-12-05T23:26:29.085" v="838"/>
          <ac:spMkLst>
            <pc:docMk/>
            <pc:sldMk cId="1550109547" sldId="268"/>
            <ac:spMk id="5" creationId="{775A565E-23DC-4DBE-ACDE-9970E3C43254}"/>
          </ac:spMkLst>
        </pc:spChg>
        <pc:graphicFrameChg chg="add del mod">
          <ac:chgData name="學宜 呂" userId="40f7c69bc31c5418" providerId="LiveId" clId="{A36C5947-0D6C-4505-B6E7-E80147502644}" dt="2021-12-05T23:26:29.085" v="838"/>
          <ac:graphicFrameMkLst>
            <pc:docMk/>
            <pc:sldMk cId="1550109547" sldId="268"/>
            <ac:graphicFrameMk id="4" creationId="{3342D9FA-90FC-43D9-940B-05FF3D773E2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378" y="360459"/>
            <a:ext cx="5159889" cy="2305339"/>
          </a:xfrm>
        </p:spPr>
        <p:txBody>
          <a:bodyPr>
            <a:normAutofit fontScale="90000"/>
          </a:bodyPr>
          <a:lstStyle/>
          <a:p>
            <a:r>
              <a:rPr lang="en-US" dirty="0"/>
              <a:t>A Detailed Look in to Energy Consumption and Pollution Related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by </a:t>
            </a:r>
            <a:r>
              <a:rPr lang="en-US" dirty="0" err="1"/>
              <a:t>PollutionSolvers</a:t>
            </a:r>
            <a:r>
              <a:rPr lang="en-US" dirty="0"/>
              <a:t> - </a:t>
            </a:r>
            <a:r>
              <a:rPr lang="en-US" dirty="0" err="1"/>
              <a:t>Zhongyang</a:t>
            </a:r>
            <a:r>
              <a:rPr lang="en-US" dirty="0"/>
              <a:t> Hu, Hsueh-Yi Lu, Ali Can Mutlu,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19E07B-50C5-4DE9-AD47-6BC8083F9F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58804" t="14710" r="12961" b="59342"/>
          <a:stretch/>
        </p:blipFill>
        <p:spPr>
          <a:xfrm>
            <a:off x="5194299" y="0"/>
            <a:ext cx="6997701" cy="5342337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AB5B5D1D-F555-4DC3-B687-BC438F4F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5A5B8A-C411-49AD-A5AA-27866295DDB9}"/>
              </a:ext>
            </a:extLst>
          </p:cNvPr>
          <p:cNvSpPr txBox="1"/>
          <p:nvPr/>
        </p:nvSpPr>
        <p:spPr>
          <a:xfrm>
            <a:off x="643990" y="-6278985"/>
            <a:ext cx="1862011" cy="14016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99080CE-3059-4268-95D1-C1EA24FD3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92" y="1544328"/>
            <a:ext cx="4568134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de2016 = data_energy_p[data_energy_p[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plt.hist(de2016[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'Coal Consumption - EJ'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Coal Consumption Year2016'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3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CA740A4-8F37-4C1F-AD21-621B14D8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FE53D3-8139-4CE0-8723-890966A38EF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699052" y="1877602"/>
            <a:ext cx="4191000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plt.hist(de2016[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'Oil Consumption - EJ'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'data_energy Oil Consumption Year2016'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E5C072-ECE7-4276-9ED1-4999A2ED2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9" t="15185" r="13694" b="59460"/>
          <a:stretch/>
        </p:blipFill>
        <p:spPr>
          <a:xfrm>
            <a:off x="5045337" y="183881"/>
            <a:ext cx="6971529" cy="52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3BF2F3-A1F4-4939-A16D-3583B3A3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D1A773-D11C-4FD9-93B8-6D052FD4CA9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399568" y="1468863"/>
            <a:ext cx="5027197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dp2016 = data_pollution_p[data_pollution_p[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plt.hist(dp2016[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'Outdoor particulate matter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Outdoor pollution Year2016'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A0D47C-FC94-422A-96ED-F93A0BB54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3" t="15000" r="14002" b="59559"/>
          <a:stretch/>
        </p:blipFill>
        <p:spPr>
          <a:xfrm>
            <a:off x="5550309" y="282477"/>
            <a:ext cx="6438491" cy="5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3A3B87-2B62-4BF4-AC7F-4EA4733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EDA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ACD823-F8BD-4ABE-BBDB-8A843AE14356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838200" y="1675166"/>
            <a:ext cx="4041913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plt.hist(dp2016[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'Indoor air pollution (deaths per 100,000)'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'data_pollution Indoor air pollution Year2016'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A572FC-A907-438B-B7B6-5CAAF044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77" t="15186" r="13694" b="59334"/>
          <a:stretch/>
        </p:blipFill>
        <p:spPr>
          <a:xfrm>
            <a:off x="5250316" y="100101"/>
            <a:ext cx="6941684" cy="53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160AE7E-791E-4547-805E-5E7A70C8807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004441" y="1825625"/>
            <a:ext cx="4183117" cy="3475038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1BA2FFE4-D9F4-496A-9F90-37FD2220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EDA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19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0BE2F9-7FA6-FD44-85D3-4E81CE76C8B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323914-2C77-D84A-BBEB-D864719D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the Model</a:t>
            </a:r>
          </a:p>
        </p:txBody>
      </p:sp>
    </p:spTree>
    <p:extLst>
      <p:ext uri="{BB962C8B-B14F-4D97-AF65-F5344CB8AC3E}">
        <p14:creationId xmlns:p14="http://schemas.microsoft.com/office/powerpoint/2010/main" val="235020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B11B4D-D911-4146-8DDE-CDEC7FA369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1DACE-7137-D040-B41D-8C43BF8B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of the Correlation</a:t>
            </a:r>
          </a:p>
        </p:txBody>
      </p:sp>
    </p:spTree>
    <p:extLst>
      <p:ext uri="{BB962C8B-B14F-4D97-AF65-F5344CB8AC3E}">
        <p14:creationId xmlns:p14="http://schemas.microsoft.com/office/powerpoint/2010/main" val="878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F3D11-ACC8-6D47-9A36-5AEBE1D940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554E2-14D1-9249-B96C-D859EC7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– Basic Model</a:t>
            </a:r>
          </a:p>
        </p:txBody>
      </p:sp>
    </p:spTree>
    <p:extLst>
      <p:ext uri="{BB962C8B-B14F-4D97-AF65-F5344CB8AC3E}">
        <p14:creationId xmlns:p14="http://schemas.microsoft.com/office/powerpoint/2010/main" val="855648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88A691-F874-7149-8A63-23E4AD85BDF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B5CF9-1632-A344-BA3F-F2050B14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of Data</a:t>
            </a:r>
          </a:p>
        </p:txBody>
      </p:sp>
    </p:spTree>
    <p:extLst>
      <p:ext uri="{BB962C8B-B14F-4D97-AF65-F5344CB8AC3E}">
        <p14:creationId xmlns:p14="http://schemas.microsoft.com/office/powerpoint/2010/main" val="415021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05593F-74BE-F647-A843-A4827FB1F67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03C7F-93FD-2245-BF49-BB5638FE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Data Features</a:t>
            </a:r>
          </a:p>
        </p:txBody>
      </p:sp>
    </p:spTree>
    <p:extLst>
      <p:ext uri="{BB962C8B-B14F-4D97-AF65-F5344CB8AC3E}">
        <p14:creationId xmlns:p14="http://schemas.microsoft.com/office/powerpoint/2010/main" val="276885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Sets taken from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Main features: Nitrogen, GDP, Death per 100,000 people, Indoor Air Pollution, Outdoor Ozone Pollution, Outdoor Particulate Matter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Information - 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866184-D4DA-2247-AF17-9CD5A30313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E55A3-4C45-1D4E-BD78-F128513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Result</a:t>
            </a:r>
          </a:p>
        </p:txBody>
      </p:sp>
    </p:spTree>
    <p:extLst>
      <p:ext uri="{BB962C8B-B14F-4D97-AF65-F5344CB8AC3E}">
        <p14:creationId xmlns:p14="http://schemas.microsoft.com/office/powerpoint/2010/main" val="229453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56882-1422-8D45-B355-330F151123C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611433-97EE-7A42-8430-449FEE6A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Result</a:t>
            </a:r>
          </a:p>
        </p:txBody>
      </p:sp>
    </p:spTree>
    <p:extLst>
      <p:ext uri="{BB962C8B-B14F-4D97-AF65-F5344CB8AC3E}">
        <p14:creationId xmlns:p14="http://schemas.microsoft.com/office/powerpoint/2010/main" val="393620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F1358-DE90-074E-87A3-8A95EF6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27" y="2220123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GUI GRAPHS DISPLAY</a:t>
            </a:r>
          </a:p>
        </p:txBody>
      </p:sp>
    </p:spTree>
    <p:extLst>
      <p:ext uri="{BB962C8B-B14F-4D97-AF65-F5344CB8AC3E}">
        <p14:creationId xmlns:p14="http://schemas.microsoft.com/office/powerpoint/2010/main" val="1411854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7AA541-53C8-014D-86C8-20EC6263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23DB2-FA0F-404A-8B2C-462F1CA9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74" y="513345"/>
            <a:ext cx="7470274" cy="56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6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900D2A-54CC-4440-95AE-89E3C0606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F45F1-E6F2-9B45-A199-012839FA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372" y="513065"/>
            <a:ext cx="7470648" cy="56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46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7E95FD-1E42-2344-8A64-694CC50C0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A482D6-E203-EB46-A062-0A370F359D9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87391" y="510779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142404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7D165-C2D9-8C4A-A1BD-7163FDAF1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6F258-249D-3343-95D1-65D236D291E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22836" y="510779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424977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DAE1AD-46CE-F14E-9FC2-4DBA73CD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7D9B6-64D9-704D-98FC-3CC336A5A8A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82731" y="510779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3467866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F026A-364A-7C4E-82F1-B92AA9BED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C10D9-BE9E-F34D-8076-6E84992A616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24517" y="513065"/>
            <a:ext cx="7470648" cy="5602986"/>
          </a:xfrm>
        </p:spPr>
      </p:pic>
    </p:spTree>
    <p:extLst>
      <p:ext uri="{BB962C8B-B14F-4D97-AF65-F5344CB8AC3E}">
        <p14:creationId xmlns:p14="http://schemas.microsoft.com/office/powerpoint/2010/main" val="53386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267DB2-2012-0147-A894-FD447FD3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55746-BF4A-914C-94F1-B0BEF0C0FC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319477" y="381836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315470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72275E-C460-4C98-918C-482AE30A9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0086" y="1825625"/>
            <a:ext cx="11661913" cy="347450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data_health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2.12_Health_systems.csv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2400" dirty="0"/>
              <a:t>Variables: </a:t>
            </a: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Country_Region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       Completeness_of_birth_reg_2009-18: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World_Bank_Name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   </a:t>
            </a:r>
            <a:r>
              <a:rPr lang="it-IT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per_capita_exp_PPP_2016: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Health_exp_pct_GDP_2016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   External_health_exp_pct_2016: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Health_exp_public_pct_2016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               Physicians_per_1000_2009-18: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Health_exp_out_of_pocket_pct_2016 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     Nurse_midwife_per_1000_2009-18: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17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700" b="1" i="0" dirty="0">
                <a:solidFill>
                  <a:srgbClr val="FF0000"/>
                </a:solidFill>
                <a:effectLst/>
                <a:latin typeface="-apple-system"/>
              </a:rPr>
              <a:t>Health_exp_per_capita_USD_2016 : </a:t>
            </a:r>
            <a:r>
              <a:rPr lang="en-US" altLang="zh-TW" sz="17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r>
              <a:rPr lang="en-US" altLang="zh-TW" sz="1700" b="1" i="0" dirty="0">
                <a:solidFill>
                  <a:srgbClr val="FF0000"/>
                </a:solidFill>
                <a:effectLst/>
                <a:latin typeface="-apple-system"/>
              </a:rPr>
              <a:t>          </a:t>
            </a:r>
            <a:r>
              <a:rPr lang="en-US" altLang="zh-TW" sz="1700" b="1" i="0" dirty="0">
                <a:solidFill>
                  <a:schemeClr val="tx1"/>
                </a:solidFill>
                <a:effectLst/>
                <a:latin typeface="-apple-system"/>
              </a:rPr>
              <a:t>Specialist_surgical_per_1000_2008-18: </a:t>
            </a:r>
            <a:r>
              <a:rPr lang="en-US" altLang="zh-TW" sz="17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0CA9EE-0030-4C48-A59B-CDE0090D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2472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65754D-5B93-9F48-A42F-29B2FCB61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/>
          <a:stretch/>
        </p:blipFill>
        <p:spPr>
          <a:xfrm>
            <a:off x="-1" y="5358062"/>
            <a:ext cx="10619875" cy="15159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4CA82-9156-174A-8EBB-65242A1D80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87392" y="381835"/>
            <a:ext cx="7473696" cy="5605272"/>
          </a:xfrm>
        </p:spPr>
      </p:pic>
    </p:spTree>
    <p:extLst>
      <p:ext uri="{BB962C8B-B14F-4D97-AF65-F5344CB8AC3E}">
        <p14:creationId xmlns:p14="http://schemas.microsoft.com/office/powerpoint/2010/main" val="298896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7ACFC0-AA4F-0A44-8D58-EC92E5BBF64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73ADD-DA47-2A40-8022-D5A0C5D6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58554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A48124-CDD5-D24A-BCBD-7313A79A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5FBD4-1C58-E649-B502-DF41E2C3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188710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7568FD-FE6A-4C9C-87AD-FE69ECC5D1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data_clean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cleanFuelAndTech.csv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24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Location: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Indicator: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Period: Numerical, Categorical</a:t>
            </a:r>
          </a:p>
          <a:p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First Tooltip: 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sz="2800" b="1" dirty="0">
              <a:solidFill>
                <a:srgbClr val="FF0000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8DBBAA1-4DDD-4E97-BCA3-F57B1250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86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28608D-B116-47C6-83F7-55CF4D5FCA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/>
              <a:t>data_pollution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death-rates-from-air-pollution.csv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Entity: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Code: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</a:t>
            </a: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Air pollution (total) (deaths per 100,000)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Indoor air pollution (deaths per 100,000):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ui-monospace"/>
              </a:rPr>
              <a:t>Outdoor particulate matter (deaths per 100,000):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Outdoor ozone pollution (deaths per 100,000):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US" altLang="zh-TW" sz="2800" b="1" dirty="0">
              <a:solidFill>
                <a:schemeClr val="tx1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0E7183-C50F-4D9C-985E-67A7B506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8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59465C-3C6B-4E1C-9C7B-0C00A82231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err="1"/>
              <a:t>data_GDP</a:t>
            </a:r>
            <a:r>
              <a:rPr lang="en-US" altLang="zh-TW" dirty="0"/>
              <a:t>: </a:t>
            </a:r>
            <a:r>
              <a:rPr lang="en-US" altLang="zh-TW" b="1" i="0" dirty="0">
                <a:effectLst/>
                <a:latin typeface="-apple-system"/>
              </a:rPr>
              <a:t>Country_wise_GDP_from_1994_to_2017.csv</a:t>
            </a:r>
            <a:endParaRPr lang="en-US" altLang="zh-TW" b="0" i="0" dirty="0">
              <a:effectLst/>
              <a:latin typeface="-apple-system"/>
            </a:endParaRPr>
          </a:p>
          <a:p>
            <a:r>
              <a:rPr lang="en-US" altLang="zh-TW" sz="1600" dirty="0"/>
              <a:t>Source: Kaggle</a:t>
            </a:r>
          </a:p>
          <a:p>
            <a:r>
              <a:rPr lang="en-US" altLang="zh-TW" sz="3600" dirty="0"/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Population: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Pop. change (%):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(in USD)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Real (in USD</a:t>
            </a:r>
            <a:r>
              <a:rPr lang="en-US" altLang="zh-TW" b="1" dirty="0">
                <a:solidFill>
                  <a:schemeClr val="tx1"/>
                </a:solidFill>
                <a:latin typeface="ui-monospace"/>
              </a:rPr>
              <a:t>)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ui-monospace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GDP change (%):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it-IT" altLang="zh-TW" b="1" i="0" dirty="0">
                <a:solidFill>
                  <a:srgbClr val="FF0000"/>
                </a:solidFill>
                <a:effectLst/>
                <a:latin typeface="-apple-system"/>
              </a:rPr>
              <a:t>GDP per capita (in USD):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endParaRPr lang="en-US" altLang="zh-TW" sz="2800" b="1" i="0" dirty="0">
              <a:solidFill>
                <a:srgbClr val="FF0000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16588A-2B7E-4C74-8FDB-60DB2C0B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734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327279-B51B-437D-A080-549E1DA7F4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23339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data_energy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Percentage_of_Energy_Consumption_by_Country.csv</a:t>
            </a:r>
            <a:endParaRPr lang="en-US" altLang="zh-TW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Source: Kaggle</a:t>
            </a:r>
          </a:p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Variables: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Country: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Hydro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Code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Qualitative,Categorical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Nuclear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b="1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Year: Numerical, Categorical                                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Solar Generation –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Coal Consumption - EJ :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   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Wind Generation –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chemeClr val="tx1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Gas Consumption - EJ 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chemeClr val="tx1"/>
                </a:solidFill>
                <a:effectLst/>
                <a:latin typeface="-apple-system"/>
              </a:rPr>
              <a:t>     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-apple-system"/>
              </a:rPr>
              <a:t>Oil Consumption – EJ: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en-US" altLang="zh-TW" sz="2800" b="1" i="0" dirty="0" err="1">
                <a:solidFill>
                  <a:srgbClr val="FF0000"/>
                </a:solidFill>
                <a:effectLst/>
                <a:latin typeface="-apple-system"/>
              </a:rPr>
              <a:t>Numerical,Continuous</a:t>
            </a:r>
            <a:r>
              <a:rPr lang="en-US" altLang="zh-TW" sz="2800" b="1" i="0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endParaRPr lang="en-US" altLang="zh-TW" b="1" i="0" dirty="0">
              <a:solidFill>
                <a:srgbClr val="FF0000"/>
              </a:solidFill>
              <a:effectLst/>
              <a:latin typeface="ui-monospace"/>
            </a:endParaRPr>
          </a:p>
          <a:p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Geo Biomass Other - </a:t>
            </a:r>
            <a:r>
              <a:rPr lang="en-US" altLang="zh-TW" b="1" i="0" dirty="0" err="1">
                <a:solidFill>
                  <a:schemeClr val="tx1"/>
                </a:solidFill>
                <a:effectLst/>
                <a:latin typeface="-apple-system"/>
              </a:rPr>
              <a:t>TWh</a:t>
            </a:r>
            <a:r>
              <a:rPr lang="en-US" altLang="zh-TW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it-IT" altLang="zh-TW" b="1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  <a:r>
              <a:rPr lang="en-US" altLang="zh-TW" sz="2800" b="1" i="0" dirty="0" err="1">
                <a:solidFill>
                  <a:schemeClr val="tx1"/>
                </a:solidFill>
                <a:effectLst/>
                <a:latin typeface="-apple-system"/>
              </a:rPr>
              <a:t>Numerical,Continuous</a:t>
            </a:r>
            <a:endParaRPr lang="en-US" altLang="zh-TW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65C28AB-C810-4BA7-A5BB-E9D7D10F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 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10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F9A7E-B215-5D42-97DE-71E8B7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75CFDB-25AF-4356-8900-9FB293EF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37" y="1557867"/>
            <a:ext cx="5655364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preprocessing():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indoor2016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.data_health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'World_Bank_Name'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.data_clean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.data_pollution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.dfselection(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.data_GDP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df2=df2[df2[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'Period'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df3=df3[df3[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df4=df4[df4[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'Year'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df1=df1.rename(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"World_Bank_Name"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df3=df3.rename(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'Entity'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df4=df4.rename(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'Country'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out=pd.merge(df1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df3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"Location"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out=pd.merge(out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df4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how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'outer'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'Location'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out=out.drop(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columns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'Province_State'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4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963BA-9E4C-3F45-B591-97567C9CBC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7" y="1538044"/>
            <a:ext cx="10515600" cy="347450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8B21E-0DAC-504D-88DA-AC8A2939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978A2A-9273-4434-802F-FDA3160E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67" y="1620649"/>
            <a:ext cx="4850407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dc2016 = data_clean_p[data_clean_p[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'Period'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==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2016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 =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50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the histogram of the data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patches = plt.hist(dc2016[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num_bins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facecolor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'blue'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plt.xlabel(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'First Tooltip'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plt.ylabel(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'count'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plt.title(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'data_clean clean_fuel Year2016'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plt.show()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19B3DD-1755-4299-B581-4AB57523C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06" t="14660" r="13780" b="59466"/>
          <a:stretch/>
        </p:blipFill>
        <p:spPr>
          <a:xfrm>
            <a:off x="5493880" y="143558"/>
            <a:ext cx="6502649" cy="51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0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768</Words>
  <Application>Microsoft Macintosh PowerPoint</Application>
  <PresentationFormat>Widescreen</PresentationFormat>
  <Paragraphs>78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 Unicode MS</vt:lpstr>
      <vt:lpstr>新細明體</vt:lpstr>
      <vt:lpstr>-apple-system</vt:lpstr>
      <vt:lpstr>Arial</vt:lpstr>
      <vt:lpstr>Calibri</vt:lpstr>
      <vt:lpstr>Calibri Light</vt:lpstr>
      <vt:lpstr>JetBrains Mono</vt:lpstr>
      <vt:lpstr>ui-monospace</vt:lpstr>
      <vt:lpstr>Office Theme</vt:lpstr>
      <vt:lpstr>1_Office Theme</vt:lpstr>
      <vt:lpstr>A Detailed Look in to Energy Consumption and Pollution Related Deaths</vt:lpstr>
      <vt:lpstr>Data Set Information - </vt:lpstr>
      <vt:lpstr>Dataset Summary</vt:lpstr>
      <vt:lpstr>Dataset Summary</vt:lpstr>
      <vt:lpstr>Dataset Summary</vt:lpstr>
      <vt:lpstr>Dataset Summary</vt:lpstr>
      <vt:lpstr>Dataset Summary</vt:lpstr>
      <vt:lpstr>Data Pre-Processing</vt:lpstr>
      <vt:lpstr>EDA</vt:lpstr>
      <vt:lpstr>EDA</vt:lpstr>
      <vt:lpstr>EDA</vt:lpstr>
      <vt:lpstr>EDA</vt:lpstr>
      <vt:lpstr>EDA</vt:lpstr>
      <vt:lpstr>EDA</vt:lpstr>
      <vt:lpstr>Introduction of the Model</vt:lpstr>
      <vt:lpstr>Evaluation of the Correlation</vt:lpstr>
      <vt:lpstr>Findings – Basic Model</vt:lpstr>
      <vt:lpstr>Transform of Data</vt:lpstr>
      <vt:lpstr>Generating Data Features</vt:lpstr>
      <vt:lpstr>Accuracy Result</vt:lpstr>
      <vt:lpstr>Residual Result</vt:lpstr>
      <vt:lpstr>GUI GRAPHS DISPLAY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What Next?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25</cp:revision>
  <dcterms:created xsi:type="dcterms:W3CDTF">2020-03-10T16:22:03Z</dcterms:created>
  <dcterms:modified xsi:type="dcterms:W3CDTF">2021-12-06T15:56:57Z</dcterms:modified>
</cp:coreProperties>
</file>